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3492" y="108"/>
      </p:cViewPr>
      <p:guideLst>
        <p:guide orient="horz" pos="384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5554133"/>
            <a:ext cx="4857750" cy="3402923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50" y="8989569"/>
            <a:ext cx="4857750" cy="208726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11200384"/>
            <a:ext cx="1488186" cy="48768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69514" y="11200384"/>
            <a:ext cx="2859786" cy="48768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11200384"/>
            <a:ext cx="514350" cy="48768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3483864" y="3084689"/>
            <a:ext cx="2674620" cy="34137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3483864" y="6881707"/>
            <a:ext cx="2674620" cy="34137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084693"/>
            <a:ext cx="2674620" cy="721077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084689"/>
            <a:ext cx="2674620" cy="34137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85800" y="6881707"/>
            <a:ext cx="2674620" cy="34137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3483864" y="3084689"/>
            <a:ext cx="2674620" cy="34137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3483864" y="6881707"/>
            <a:ext cx="2674620" cy="34137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04529"/>
            <a:ext cx="2672954" cy="2065867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438" y="655094"/>
            <a:ext cx="2674620" cy="1000444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8" y="5095166"/>
            <a:ext cx="2672954" cy="3845637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160" y="2709333"/>
            <a:ext cx="2674620" cy="2065867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158" y="4799970"/>
            <a:ext cx="2674620" cy="3845637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471771" y="898934"/>
            <a:ext cx="2888194" cy="9806709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606595" y="1186775"/>
            <a:ext cx="2601498" cy="9110619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235057" y="6259198"/>
            <a:ext cx="3066018" cy="5379591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368293" y="6546809"/>
            <a:ext cx="2778082" cy="479481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27111" y="428901"/>
            <a:ext cx="3066018" cy="5379591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60347" y="716511"/>
            <a:ext cx="2778082" cy="479481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076" y="2709333"/>
            <a:ext cx="2674620" cy="2065867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0074" y="4799970"/>
            <a:ext cx="2674620" cy="3845637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e ov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88665"/>
            <a:ext cx="5486400" cy="2065867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1544463" y="673957"/>
            <a:ext cx="3773495" cy="612144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8762198"/>
            <a:ext cx="5486400" cy="1756391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1686119" y="1003669"/>
            <a:ext cx="3490183" cy="5462016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ov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88665"/>
            <a:ext cx="5486400" cy="2065867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85266" y="206876"/>
            <a:ext cx="2976795" cy="6587307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24365" y="542221"/>
            <a:ext cx="2698841" cy="59275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3124110" y="574473"/>
            <a:ext cx="3594520" cy="6121444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3252366" y="902521"/>
            <a:ext cx="3324645" cy="5462016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8757521"/>
            <a:ext cx="5486400" cy="176106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3762" y="801514"/>
            <a:ext cx="634562" cy="9524999"/>
          </a:xfrm>
        </p:spPr>
        <p:txBody>
          <a:bodyPr vert="eaVert" anchor="t" anchorCtr="0"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01514"/>
            <a:ext cx="4457700" cy="952499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tellysbil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654" y="5960537"/>
            <a:ext cx="6312694" cy="261337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654" y="8481832"/>
            <a:ext cx="6312694" cy="1729193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278235" y="646290"/>
            <a:ext cx="6301530" cy="5043311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lysbilde med vannmerk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41662" y="5689600"/>
            <a:ext cx="6016337" cy="3928533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0610" y="6814391"/>
            <a:ext cx="3543300" cy="2151047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nb-NO" smtClean="0"/>
              <a:t>Klikk for å redigere tittelstil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0610" y="8990061"/>
            <a:ext cx="3543300" cy="2056153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11197767"/>
            <a:ext cx="1485900" cy="485423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11197767"/>
            <a:ext cx="2857500" cy="485423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642" y="11222031"/>
            <a:ext cx="514350" cy="47126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01441"/>
            <a:ext cx="5829300" cy="2421467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6323584"/>
            <a:ext cx="5829300" cy="1755648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 med vannmerk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34521" y="3004172"/>
            <a:ext cx="6323477" cy="3928533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04628"/>
            <a:ext cx="4000500" cy="2421467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6329989"/>
            <a:ext cx="4000500" cy="1747711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 med bild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582" y="7235206"/>
            <a:ext cx="4154091" cy="2065867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490766" y="791431"/>
            <a:ext cx="4062185" cy="645363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643258" y="1124679"/>
            <a:ext cx="3757198" cy="5787136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68589" y="9299390"/>
            <a:ext cx="4149719" cy="153794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084693"/>
            <a:ext cx="2674620" cy="721077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084693"/>
            <a:ext cx="2674620" cy="721077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495" y="2523319"/>
            <a:ext cx="2400300" cy="1038284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3025" y="3866446"/>
            <a:ext cx="2674620" cy="642902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97685" y="2523319"/>
            <a:ext cx="2400300" cy="1038284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886" y="3866446"/>
            <a:ext cx="2674620" cy="642902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781" y="3372516"/>
            <a:ext cx="2421731" cy="254000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972" y="3372516"/>
            <a:ext cx="2421731" cy="254000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781" y="3372516"/>
            <a:ext cx="2421731" cy="254000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972" y="3372516"/>
            <a:ext cx="2421731" cy="25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nhold, topp og b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084689"/>
            <a:ext cx="5486400" cy="34137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85800" y="6881707"/>
            <a:ext cx="5486400" cy="34137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7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894645"/>
            <a:ext cx="5485210" cy="15437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084690"/>
            <a:ext cx="5485210" cy="7210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47579" y="11225710"/>
            <a:ext cx="971550" cy="4712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06040A78-2A4B-4566-8626-79DE0D4C1085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6957" y="11210305"/>
            <a:ext cx="2788475" cy="4609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41041" y="9735285"/>
            <a:ext cx="1112292" cy="1514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  <p:sldLayoutId id="2147483727" r:id="rId18"/>
    <p:sldLayoutId id="2147483728" r:id="rId19"/>
    <p:sldLayoutId id="2147483729" r:id="rId20"/>
    <p:sldLayoutId id="2147483730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5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-200558" y="1791431"/>
            <a:ext cx="4390011" cy="1960033"/>
          </a:xfrm>
        </p:spPr>
        <p:txBody>
          <a:bodyPr/>
          <a:lstStyle/>
          <a:p>
            <a:r>
              <a:rPr lang="nb-NO" dirty="0" smtClean="0"/>
              <a:t>BABYSANG</a:t>
            </a:r>
            <a:br>
              <a:rPr lang="nb-NO" dirty="0" smtClean="0"/>
            </a:br>
            <a:r>
              <a:rPr lang="nb-NO" sz="3200" dirty="0"/>
              <a:t>SØR-FRON KAPELL</a:t>
            </a:r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>
          <a:xfrm>
            <a:off x="272654" y="3950677"/>
            <a:ext cx="6312694" cy="6321772"/>
          </a:xfrm>
        </p:spPr>
        <p:txBody>
          <a:bodyPr>
            <a:normAutofit fontScale="47500" lnSpcReduction="20000"/>
          </a:bodyPr>
          <a:lstStyle/>
          <a:p>
            <a:endParaRPr lang="nb-NO" sz="19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33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Torsdag</a:t>
            </a:r>
            <a:r>
              <a:rPr lang="nb-NO" sz="33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9. </a:t>
            </a:r>
            <a:r>
              <a:rPr lang="nb-NO" sz="33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Februar kl.09:30 </a:t>
            </a:r>
            <a:r>
              <a:rPr lang="nb-NO" sz="2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starter babysang i Sør-Fron kapell opp igjen. Etter </a:t>
            </a:r>
            <a:r>
              <a:rPr lang="nb-NO" sz="2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</a:t>
            </a:r>
            <a:r>
              <a:rPr lang="nb-NO" sz="2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.20 minutters</a:t>
            </a:r>
            <a:r>
              <a:rPr lang="nb-NO" sz="2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2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sangstund serveres det felles lunsj. </a:t>
            </a:r>
            <a:endParaRPr lang="nb-NO" sz="29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Sosial </a:t>
            </a:r>
            <a:r>
              <a:rPr lang="nb-NO" sz="2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 trivelig stund for store og små!</a:t>
            </a:r>
          </a:p>
          <a:p>
            <a:endParaRPr lang="nb-NO" sz="2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Babysang lar deg være sammen med barnet ditt, møte andre barn og småbarnsforeldre, og utvikle det gode samspillet mellom deg og babyen din. </a:t>
            </a:r>
            <a:endParaRPr lang="nb-NO" sz="29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sz="29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Babysang </a:t>
            </a:r>
            <a:r>
              <a:rPr lang="nb-NO" sz="2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 hovedsakelig for barn i alderen 0-12 måneder og er en variert opplevelse der barn og voksne kan oppleve mye glede og samspill gjennom bruk av sanger, rim regler og enkle former for ringdans. </a:t>
            </a:r>
            <a:endParaRPr lang="nb-NO" sz="29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sz="29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På </a:t>
            </a:r>
            <a:r>
              <a:rPr lang="nb-NO" sz="2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samlingene bruker vi en blanding av sang og musikk dere kanskje kjenner fra før, og noe som kanskje er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nytt. </a:t>
            </a:r>
            <a:r>
              <a:rPr lang="nb-NO" sz="2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 synger med de stemmene vi er utrustet med. </a:t>
            </a:r>
            <a:r>
              <a:rPr lang="nb-NO" sz="2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nb-NO" sz="2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stemme er den fineste for barnet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ditt.</a:t>
            </a:r>
          </a:p>
          <a:p>
            <a:endParaRPr lang="nb-NO" sz="29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Datoer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de 10 samlingene er (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Tors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dager):</a:t>
            </a:r>
            <a:endParaRPr lang="nb-NO" sz="29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.Feb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16.Feb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23.Feb, </a:t>
            </a:r>
          </a:p>
          <a:p>
            <a:r>
              <a:rPr lang="nb-NO" sz="2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.Mars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16.Mars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23.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30.Mars </a:t>
            </a:r>
            <a:endParaRPr lang="nb-NO" sz="29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.April, 20. April og 27. April.</a:t>
            </a:r>
            <a:endParaRPr lang="nb-NO" sz="29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Hver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samling er fra 09:30- 11/12:00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nb-NO" sz="29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Koster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250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,-</a:t>
            </a:r>
          </a:p>
          <a:p>
            <a:endParaRPr lang="nb-NO" sz="29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Påmelding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Til Barbro Kvernes på tlf. 481 69 641. </a:t>
            </a:r>
          </a:p>
          <a:p>
            <a:r>
              <a:rPr lang="nb-NO" sz="2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nnen </a:t>
            </a:r>
            <a:r>
              <a:rPr lang="nb-NO" sz="2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februar </a:t>
            </a:r>
            <a:r>
              <a:rPr lang="nb-NO" sz="29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2023. </a:t>
            </a:r>
            <a:endParaRPr lang="nb-NO" sz="29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   </a:t>
            </a:r>
            <a:endParaRPr lang="nb-NO" dirty="0">
              <a:solidFill>
                <a:schemeClr val="tx1"/>
              </a:solidFill>
            </a:endParaRPr>
          </a:p>
        </p:txBody>
      </p:sp>
      <p:pic>
        <p:nvPicPr>
          <p:cNvPr id="7" name="Plassholder for bilde 6" descr="bilde til babysang invitasjon.jp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9" b="4899"/>
          <a:stretch>
            <a:fillRect/>
          </a:stretch>
        </p:blipFill>
        <p:spPr>
          <a:xfrm rot="280140">
            <a:off x="3866365" y="1879584"/>
            <a:ext cx="2925031" cy="1755745"/>
          </a:xfrm>
        </p:spPr>
      </p:pic>
    </p:spTree>
    <p:extLst>
      <p:ext uri="{BB962C8B-B14F-4D97-AF65-F5344CB8AC3E}">
        <p14:creationId xmlns:p14="http://schemas.microsoft.com/office/powerpoint/2010/main" val="151417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Blekkhus">
  <a:themeElements>
    <a:clrScheme name="Blekkhus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Blekkhus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Blekkhu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95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Calibri</vt:lpstr>
      <vt:lpstr>Goudy Old Style</vt:lpstr>
      <vt:lpstr>Impact</vt:lpstr>
      <vt:lpstr>Rockwell</vt:lpstr>
      <vt:lpstr>Blekkhus</vt:lpstr>
      <vt:lpstr>BABYSANG SØR-FRON KAPELL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BABYSANG SØR-FRON KAPELL</dc:title>
  <dc:creator>Jon Erik Bratlien</dc:creator>
  <cp:lastModifiedBy>Kvernes, Barbro</cp:lastModifiedBy>
  <cp:revision>9</cp:revision>
  <cp:lastPrinted>2023-01-12T10:26:37Z</cp:lastPrinted>
  <dcterms:created xsi:type="dcterms:W3CDTF">2022-02-01T20:24:53Z</dcterms:created>
  <dcterms:modified xsi:type="dcterms:W3CDTF">2023-01-12T12:39:35Z</dcterms:modified>
</cp:coreProperties>
</file>